
<file path=[Content_Types].xml><?xml version="1.0" encoding="utf-8"?>
<Types xmlns="http://schemas.openxmlformats.org/package/2006/content-types"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37"/>
  </p:notesMasterIdLst>
  <p:sldIdLst>
    <p:sldId id="337" r:id="rId2"/>
    <p:sldId id="338" r:id="rId3"/>
    <p:sldId id="259" r:id="rId4"/>
    <p:sldId id="256" r:id="rId5"/>
    <p:sldId id="316" r:id="rId6"/>
    <p:sldId id="317" r:id="rId7"/>
    <p:sldId id="323" r:id="rId8"/>
    <p:sldId id="257" r:id="rId9"/>
    <p:sldId id="272" r:id="rId10"/>
    <p:sldId id="318" r:id="rId11"/>
    <p:sldId id="319" r:id="rId12"/>
    <p:sldId id="324" r:id="rId13"/>
    <p:sldId id="325" r:id="rId14"/>
    <p:sldId id="332" r:id="rId15"/>
    <p:sldId id="326" r:id="rId16"/>
    <p:sldId id="262" r:id="rId17"/>
    <p:sldId id="330" r:id="rId18"/>
    <p:sldId id="282" r:id="rId19"/>
    <p:sldId id="320" r:id="rId20"/>
    <p:sldId id="274" r:id="rId21"/>
    <p:sldId id="263" r:id="rId22"/>
    <p:sldId id="276" r:id="rId23"/>
    <p:sldId id="306" r:id="rId24"/>
    <p:sldId id="333" r:id="rId25"/>
    <p:sldId id="334" r:id="rId26"/>
    <p:sldId id="278" r:id="rId27"/>
    <p:sldId id="279" r:id="rId28"/>
    <p:sldId id="266" r:id="rId29"/>
    <p:sldId id="335" r:id="rId30"/>
    <p:sldId id="267" r:id="rId31"/>
    <p:sldId id="265" r:id="rId32"/>
    <p:sldId id="336" r:id="rId33"/>
    <p:sldId id="281" r:id="rId34"/>
    <p:sldId id="268" r:id="rId35"/>
    <p:sldId id="331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80" autoAdjust="0"/>
    <p:restoredTop sz="86447" autoAdjust="0"/>
  </p:normalViewPr>
  <p:slideViewPr>
    <p:cSldViewPr>
      <p:cViewPr varScale="1">
        <p:scale>
          <a:sx n="72" d="100"/>
          <a:sy n="72" d="100"/>
        </p:scale>
        <p:origin x="145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  <a:t>пт 30.10.20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885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пт 30.10.20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пт 30.10.20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пт 30.10.20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пт 30.10.20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пт 30.10.20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пт 30.10.20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пт 30.10.20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пт 30.10.20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пт 30.10.20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пт 30.10.20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пт 30.10.20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пт 30.10.20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D:\&#1044;&#1077;&#1083;&#1100;&#1092;&#1080;&#1081;&#1089;&#1082;&#1080;&#1077;%20&#1048;&#1075;&#1088;&#1099;%202020%20&#1085;&#1086;&#1103;&#1073;&#1088;&#1100;!\1%20&#1090;&#1091;&#1088;\&#1059;&#1089;&#1090;&#1085;&#1099;&#1081;%20&#1088;&#1072;&#1089;&#1089;&#1082;&#1072;&#1079;\&#1054;&#1058;%20&#1043;&#1045;&#1056;&#1054;&#1045;&#1042;%20&#1041;&#1067;&#1051;&#1067;&#1061;%20&#1042;&#1056;&#1045;&#1052;&#1045;&#1053;%20(online-video-cutter.com).mp4" TargetMode="External"/><Relationship Id="rId1" Type="http://schemas.microsoft.com/office/2007/relationships/media" Target="file:///D:\&#1044;&#1077;&#1083;&#1100;&#1092;&#1080;&#1081;&#1089;&#1082;&#1080;&#1077;%20&#1048;&#1075;&#1088;&#1099;%202020%20&#1085;&#1086;&#1103;&#1073;&#1088;&#1100;!\1%20&#1090;&#1091;&#1088;\&#1059;&#1089;&#1090;&#1085;&#1099;&#1081;%20&#1088;&#1072;&#1089;&#1089;&#1082;&#1072;&#1079;\&#1054;&#1058;%20&#1043;&#1045;&#1056;&#1054;&#1045;&#1042;%20&#1041;&#1067;&#1051;&#1067;&#1061;%20&#1042;&#1056;&#1045;&#1052;&#1045;&#1053;%20(online-video-cutter.com).mp4" TargetMode="Externa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846CAB-64E1-461E-BD67-FFC57DCA0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A26590-254E-401C-88C3-3A43EC1FA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342900"/>
            <a:ext cx="8382000" cy="65151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dirty="0"/>
              <a:t>Новосибирская область</a:t>
            </a:r>
          </a:p>
          <a:p>
            <a:pPr marL="0" indent="0" algn="ctr">
              <a:buNone/>
            </a:pPr>
            <a:r>
              <a:rPr lang="ru-RU" sz="4800" dirty="0"/>
              <a:t>Г. Карасук</a:t>
            </a:r>
          </a:p>
          <a:p>
            <a:pPr marL="0" indent="0" algn="ctr">
              <a:buNone/>
            </a:pPr>
            <a:r>
              <a:rPr lang="ru-RU" sz="4800" dirty="0"/>
              <a:t>ГАПОУ НСО</a:t>
            </a:r>
          </a:p>
          <a:p>
            <a:pPr marL="0" indent="0" algn="ctr">
              <a:buNone/>
            </a:pPr>
            <a:r>
              <a:rPr lang="ru-RU" sz="4800" dirty="0"/>
              <a:t>«Карасукский педагогический колледж»</a:t>
            </a:r>
          </a:p>
          <a:p>
            <a:pPr marL="0" indent="0" algn="ctr">
              <a:buNone/>
            </a:pPr>
            <a:r>
              <a:rPr lang="ru-RU" sz="4800" dirty="0"/>
              <a:t>Портнова Алла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176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5DCD3D-28BF-4788-8AEC-F9F7D308A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4EB96F-B7AA-4FCD-A521-DBC434339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71" y="350100"/>
            <a:ext cx="9144000" cy="59115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dirty="0"/>
              <a:t>Устный рассказ на тему:</a:t>
            </a:r>
          </a:p>
          <a:p>
            <a:pPr marL="0" indent="0" algn="ctr">
              <a:buNone/>
            </a:pPr>
            <a:r>
              <a:rPr lang="ru-RU" sz="6600" dirty="0"/>
              <a:t>«Память о них никогда </a:t>
            </a:r>
            <a:r>
              <a:rPr lang="ru-RU" sz="6600"/>
              <a:t>не иссякнет…»</a:t>
            </a:r>
            <a:endParaRPr lang="ru-RU" sz="6600" dirty="0"/>
          </a:p>
          <a:p>
            <a:pPr marL="0" indent="0" algn="ctr">
              <a:buNone/>
            </a:pPr>
            <a:r>
              <a:rPr lang="ru-RU" sz="6600" dirty="0"/>
              <a:t>4 класс</a:t>
            </a:r>
          </a:p>
        </p:txBody>
      </p:sp>
    </p:spTree>
    <p:extLst>
      <p:ext uri="{BB962C8B-B14F-4D97-AF65-F5344CB8AC3E}">
        <p14:creationId xmlns:p14="http://schemas.microsoft.com/office/powerpoint/2010/main" val="1527255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Т ГЕРОЕВ БЫЛЫХ ВРЕМЕН (online-video-cutter.com)">
            <a:hlinkClick r:id="" action="ppaction://media"/>
          </p:cNvPr>
          <p:cNvPicPr>
            <a:picLocks noGrp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890" y="-635"/>
            <a:ext cx="9126855" cy="6431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7984" y="0"/>
            <a:ext cx="12112668" cy="6813376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 dirty="0"/>
          </a:p>
        </p:txBody>
      </p:sp>
      <p:pic>
        <p:nvPicPr>
          <p:cNvPr id="4" name="обрезанное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810F880B-3AA8-497D-BD13-6C5048FBB77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3C08FBD-F3D8-46E7-9437-F5F88D5CB5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8429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A884634-566C-4312-AC59-21F323D15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25619"/>
            <a:ext cx="6485137" cy="37706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569" y="3140968"/>
            <a:ext cx="5860431" cy="37170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3606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0100" y="260648"/>
            <a:ext cx="7543800" cy="3886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"Память о них никогда не иссякнет"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75"/>
          <a:stretch/>
        </p:blipFill>
        <p:spPr bwMode="auto">
          <a:xfrm>
            <a:off x="0" y="3717911"/>
            <a:ext cx="9144000" cy="3140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7965" y="1488440"/>
            <a:ext cx="4114800" cy="4757420"/>
          </a:xfrm>
          <a:prstGeom prst="rect">
            <a:avLst/>
          </a:prstGeom>
        </p:spPr>
      </p:pic>
      <p:pic>
        <p:nvPicPr>
          <p:cNvPr id="5" name="Замещающее содержимое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342765" y="1488440"/>
            <a:ext cx="4638040" cy="4638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" t="8803" r="16705" b="2155"/>
          <a:stretch/>
        </p:blipFill>
        <p:spPr bwMode="auto">
          <a:xfrm>
            <a:off x="-1" y="-1"/>
            <a:ext cx="9144001" cy="7554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 dirty="0"/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1979711" y="1157"/>
            <a:ext cx="5184576" cy="7114993"/>
          </a:xfrm>
          <a:prstGeom prst="rect">
            <a:avLst/>
          </a:prstGeom>
        </p:spPr>
      </p:pic>
      <p:pic>
        <p:nvPicPr>
          <p:cNvPr id="3" name="02868_6l1cMiTh">
            <a:hlinkClick r:id="" action="ppaction://media"/>
            <a:extLst>
              <a:ext uri="{FF2B5EF4-FFF2-40B4-BE49-F238E27FC236}">
                <a16:creationId xmlns:a16="http://schemas.microsoft.com/office/drawing/2014/main" id="{AADCEE5F-37D2-4798-B71C-777E8B442EC2}"/>
              </a:ext>
            </a:extLst>
          </p:cNvPr>
          <p:cNvPicPr>
            <a:picLocks noGrp="1" noChangeAspect="1"/>
          </p:cNvPicPr>
          <p:nvPr>
            <p:ph sz="half" idx="2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3777187"/>
            <a:ext cx="609600" cy="6096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468560" y="0"/>
            <a:ext cx="10645140" cy="6961505"/>
          </a:xfrm>
          <a:prstGeom prst="rect">
            <a:avLst/>
          </a:prstGeom>
        </p:spPr>
      </p:pic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06484D4-D2B1-4447-8EAE-3A407C27F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4F673DA4-8528-4003-A915-0A19D5894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8D40411C-7487-4F19-BC92-33DA6A0C1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22" y="-153354"/>
            <a:ext cx="8709756" cy="701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2424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9B032CA-A4C0-44F8-9F06-FC72C762E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B9F64636-BEE2-4576-8147-44E47516F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F687AED-A94E-4C32-8759-2F76E7034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7771" y="-963488"/>
            <a:ext cx="11538403" cy="911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702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xn--80apfedmab8e4d.xn--p1ai/wp-content/uploads/2019/06/image-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9310" y="-243408"/>
            <a:ext cx="12082270" cy="756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257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6346292-CED1-42CC-8620-00DA35513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F3BDC6BD-28C0-45B5-B4EB-8251CC4E3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-171400"/>
            <a:ext cx="10818440" cy="721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596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80" y="124162"/>
            <a:ext cx="9144000" cy="6185495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242" y="-14349"/>
            <a:ext cx="5153356" cy="6872349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89CB935-1E3D-4F96-A610-6C5E64A8B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videoplayback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0505E49C-43A0-4DB4-9F79-99FA6B90FAE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116632"/>
            <a:ext cx="9212789" cy="6741368"/>
          </a:xfrm>
        </p:spPr>
      </p:pic>
    </p:spTree>
    <p:extLst>
      <p:ext uri="{BB962C8B-B14F-4D97-AF65-F5344CB8AC3E}">
        <p14:creationId xmlns:p14="http://schemas.microsoft.com/office/powerpoint/2010/main" val="149227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203918" y="0"/>
            <a:ext cx="8577199" cy="3933055"/>
          </a:xfrm>
          <a:prstGeom prst="rect">
            <a:avLst/>
          </a:prstGeom>
        </p:spPr>
      </p:pic>
      <p:pic>
        <p:nvPicPr>
          <p:cNvPr id="5" name="Замещающее содержимое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736725" y="2856230"/>
            <a:ext cx="7506335" cy="4063365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8520" y="737442"/>
            <a:ext cx="9526270" cy="61334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828600" y="0"/>
            <a:ext cx="9972600" cy="6862955"/>
          </a:xfrm>
          <a:prstGeom prst="rect">
            <a:avLst/>
          </a:prstGeom>
        </p:spPr>
      </p:pic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332656" y="-99392"/>
            <a:ext cx="11703896" cy="69573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841177" y="0"/>
            <a:ext cx="6446053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46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8255" y="-6350"/>
            <a:ext cx="9161145" cy="6870700"/>
          </a:xfrm>
          <a:prstGeom prst="rect">
            <a:avLst/>
          </a:prstGeom>
        </p:spPr>
      </p:pic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1" t="7360" r="1207" b="3182"/>
          <a:stretch/>
        </p:blipFill>
        <p:spPr bwMode="auto">
          <a:xfrm>
            <a:off x="-108520" y="0"/>
            <a:ext cx="9326710" cy="652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91659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Александр Семенович Кондратьев (b. - c.1942) - Genea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04" y="331"/>
            <a:ext cx="9157403" cy="6868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807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9" name="Замещающее содержимое 8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905" y="-49530"/>
            <a:ext cx="9235440" cy="69265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7" name="Замещающее содержимое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51435" y="-9525"/>
            <a:ext cx="9210040" cy="6906895"/>
          </a:xfrm>
          <a:prstGeom prst="rect">
            <a:avLst/>
          </a:prstGeom>
        </p:spPr>
      </p:pic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2225" y="-12065"/>
            <a:ext cx="9395460" cy="69062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677AA6-593E-4047-8EDB-9AC1B11DC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-1"/>
            <a:ext cx="10297144" cy="686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6625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1"/>
            <a:ext cx="9865096" cy="6943511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4099" y="-41672"/>
            <a:ext cx="10331636" cy="6887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Карта России | Россия на карте мира онлайн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8177" y="-7558"/>
            <a:ext cx="12043924" cy="696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2810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3185" y="-290195"/>
            <a:ext cx="9344660" cy="74764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3F8824A-649B-4BE9-88E8-6516AFFFF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Возложение цветов к памятнику, погибшим в Великой Отечественной войне. 2 сентября 2017 года">
            <a:hlinkClick r:id="" action="ppaction://media"/>
            <a:extLst>
              <a:ext uri="{FF2B5EF4-FFF2-40B4-BE49-F238E27FC236}">
                <a16:creationId xmlns:a16="http://schemas.microsoft.com/office/drawing/2014/main" id="{88258137-3B00-45A4-8826-50C509B331A9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35720.4448"/>
                  <p14:fade in="1000" out="1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60648" y="404664"/>
            <a:ext cx="10729192" cy="6110030"/>
          </a:xfrm>
        </p:spPr>
      </p:pic>
    </p:spTree>
    <p:extLst>
      <p:ext uri="{BB962C8B-B14F-4D97-AF65-F5344CB8AC3E}">
        <p14:creationId xmlns:p14="http://schemas.microsoft.com/office/powerpoint/2010/main" val="144035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54717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602</TotalTime>
  <Words>37</Words>
  <Application>Microsoft Office PowerPoint</Application>
  <PresentationFormat>Экран (4:3)</PresentationFormat>
  <Paragraphs>9</Paragraphs>
  <Slides>35</Slides>
  <Notes>1</Notes>
  <HiddenSlides>0</HiddenSlides>
  <MMClips>5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0" baseType="lpstr">
      <vt:lpstr>Arial</vt:lpstr>
      <vt:lpstr>Calibri</vt:lpstr>
      <vt:lpstr>Impact</vt:lpstr>
      <vt:lpstr>Times New Roman</vt:lpstr>
      <vt:lpstr>NewsPrint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305-1</dc:creator>
  <cp:lastModifiedBy>Alla</cp:lastModifiedBy>
  <cp:revision>50</cp:revision>
  <dcterms:created xsi:type="dcterms:W3CDTF">2020-10-21T02:49:00Z</dcterms:created>
  <dcterms:modified xsi:type="dcterms:W3CDTF">2020-10-30T05:18:23Z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1049-10.2.0.7646</vt:lpwstr>
  </property>
</Properties>
</file>